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9" r:id="rId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BE073C41-5126-418E-BDEA-1FF41D45DB91}" type="datetimeFigureOut">
              <a:rPr lang="bg-BG" smtClean="0"/>
              <a:t>23.9.2012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7A166513-6E24-4CA5-B5CD-D8B5F62A2EE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BE073C41-5126-418E-BDEA-1FF41D45DB91}" type="datetimeFigureOut">
              <a:rPr lang="bg-BG" smtClean="0"/>
              <a:t>23.9.2012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7A166513-6E24-4CA5-B5CD-D8B5F62A2EE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E073C41-5126-418E-BDEA-1FF41D45DB91}" type="datetimeFigureOut">
              <a:rPr lang="bg-BG" smtClean="0"/>
              <a:t>23.9.2012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A166513-6E24-4CA5-B5CD-D8B5F62A2EE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BE073C41-5126-418E-BDEA-1FF41D45DB91}" type="datetimeFigureOut">
              <a:rPr lang="bg-BG" smtClean="0"/>
              <a:t>23.9.2012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7A166513-6E24-4CA5-B5CD-D8B5F62A2EE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BE073C41-5126-418E-BDEA-1FF41D45DB91}" type="datetimeFigureOut">
              <a:rPr lang="bg-BG" smtClean="0"/>
              <a:t>23.9.2012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7A166513-6E24-4CA5-B5CD-D8B5F62A2EE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BE073C41-5126-418E-BDEA-1FF41D45DB91}" type="datetimeFigureOut">
              <a:rPr lang="bg-BG" smtClean="0"/>
              <a:t>23.9.2012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7A166513-6E24-4CA5-B5CD-D8B5F62A2EE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E073C41-5126-418E-BDEA-1FF41D45DB91}" type="datetimeFigureOut">
              <a:rPr lang="bg-BG" smtClean="0"/>
              <a:t>23.9.2012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A166513-6E24-4CA5-B5CD-D8B5F62A2EE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BE073C41-5126-418E-BDEA-1FF41D45DB91}" type="datetimeFigureOut">
              <a:rPr lang="bg-BG" smtClean="0"/>
              <a:t>23.9.2012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7A166513-6E24-4CA5-B5CD-D8B5F62A2EE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BE073C41-5126-418E-BDEA-1FF41D45DB91}" type="datetimeFigureOut">
              <a:rPr lang="bg-BG" smtClean="0"/>
              <a:t>23.9.2012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7A166513-6E24-4CA5-B5CD-D8B5F62A2EE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E073C41-5126-418E-BDEA-1FF41D45DB91}" type="datetimeFigureOut">
              <a:rPr lang="bg-BG" smtClean="0"/>
              <a:t>23.9.2012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A166513-6E24-4CA5-B5CD-D8B5F62A2EE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BE073C41-5126-418E-BDEA-1FF41D45DB91}" type="datetimeFigureOut">
              <a:rPr lang="bg-BG" smtClean="0"/>
              <a:t>23.9.2012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7A166513-6E24-4CA5-B5CD-D8B5F62A2EE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BE073C41-5126-418E-BDEA-1FF41D45DB91}" type="datetimeFigureOut">
              <a:rPr lang="bg-BG" smtClean="0"/>
              <a:t>23.9.2012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66513-6E24-4CA5-B5CD-D8B5F62A2EEA}" type="slidenum">
              <a:rPr lang="bg-BG" smtClean="0"/>
              <a:t>‹#›</a:t>
            </a:fld>
            <a:endParaRPr lang="bg-B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ruse.bg/admin/gallery/DSC00407%20e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639276" y="3795173"/>
            <a:ext cx="5985159" cy="1606102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Срещи с работодателите от сферата на социалните услуги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0174626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b="1" dirty="0" smtClean="0"/>
              <a:t>Кръгла маса на тема „Сътрудничеството между Русенски университет и неправителствения сектор – предизвикателства и перспективи“</a:t>
            </a:r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dirty="0" smtClean="0"/>
              <a:t>Меморандумът следва </a:t>
            </a:r>
            <a:r>
              <a:rPr lang="bg-BG" dirty="0"/>
              <a:t>да се разглежда като платформа и методология за сключване на конкретни договори за съвместна дейност между структурите на гражданското общество и Русенски университет „Ангел Кънчев“ чрез факултет „Обществено здраве и здравни грижи“.</a:t>
            </a:r>
          </a:p>
        </p:txBody>
      </p:sp>
    </p:spTree>
    <p:extLst>
      <p:ext uri="{BB962C8B-B14F-4D97-AF65-F5344CB8AC3E}">
        <p14:creationId xmlns:p14="http://schemas.microsoft.com/office/powerpoint/2010/main" val="385157263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790015">
            <a:off x="778519" y="796513"/>
            <a:ext cx="4658735" cy="2288087"/>
          </a:xfrm>
        </p:spPr>
        <p:txBody>
          <a:bodyPr/>
          <a:lstStyle/>
          <a:p>
            <a:pPr marL="0" indent="0">
              <a:buNone/>
            </a:pPr>
            <a:r>
              <a:rPr lang="bg-BG" b="1" dirty="0" smtClean="0"/>
              <a:t>Април 2012</a:t>
            </a:r>
            <a:endParaRPr lang="bg-BG" b="1" dirty="0"/>
          </a:p>
        </p:txBody>
      </p:sp>
      <p:pic>
        <p:nvPicPr>
          <p:cNvPr id="5" name="large" descr="http://www.ruse.bg/admin/gallery/DSC00407%20e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457200"/>
            <a:ext cx="4953000" cy="37388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Картина 2" descr="http://www.ruseinfo.net/news/images/a/DSC00405%20e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3505200"/>
            <a:ext cx="4267200" cy="320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4357872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790924">
            <a:off x="3860411" y="859982"/>
            <a:ext cx="5064953" cy="1695631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err="1" smtClean="0"/>
              <a:t>Подписване</a:t>
            </a:r>
            <a:r>
              <a:rPr lang="ru-RU" sz="2800" b="1" dirty="0" smtClean="0"/>
              <a:t> на </a:t>
            </a:r>
            <a:r>
              <a:rPr lang="ru-RU" sz="2800" b="1" dirty="0" err="1" smtClean="0"/>
              <a:t>споразумение</a:t>
            </a:r>
            <a:r>
              <a:rPr lang="ru-RU" sz="2800" b="1" dirty="0" smtClean="0"/>
              <a:t> за </a:t>
            </a:r>
            <a:r>
              <a:rPr lang="ru-RU" sz="2800" b="1" dirty="0" err="1" smtClean="0"/>
              <a:t>тристранно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сътрудничество</a:t>
            </a:r>
            <a:r>
              <a:rPr lang="ru-RU" sz="2800" b="1" dirty="0" smtClean="0"/>
              <a:t> в </a:t>
            </a:r>
            <a:r>
              <a:rPr lang="ru-RU" sz="2800" b="1" dirty="0" err="1" smtClean="0"/>
              <a:t>областта</a:t>
            </a:r>
            <a:r>
              <a:rPr lang="ru-RU" sz="2800" b="1" dirty="0" smtClean="0"/>
              <a:t> на </a:t>
            </a:r>
            <a:r>
              <a:rPr lang="ru-RU" sz="2800" b="1" dirty="0" err="1" smtClean="0"/>
              <a:t>социалните</a:t>
            </a:r>
            <a:r>
              <a:rPr lang="ru-RU" sz="2800" b="1" dirty="0" smtClean="0"/>
              <a:t> услуги</a:t>
            </a: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Юли 2012</a:t>
            </a:r>
            <a:endParaRPr lang="bg-BG" dirty="0"/>
          </a:p>
        </p:txBody>
      </p:sp>
      <p:pic>
        <p:nvPicPr>
          <p:cNvPr id="1026" name="Picture 2" descr="&amp;Pcy;&amp;ocy;&amp;dcy;&amp;pcy;&amp;icy;&amp;scy;&amp;acy; &amp;scy;&amp;iecy; &amp;scy;&amp;pcy;&amp;ocy;&amp;rcy;&amp;acy;&amp;zcy;&amp;ucy;&amp;mcy;&amp;iecy;&amp;ncy;&amp;icy;&amp;iecy; &amp;zcy;&amp;acy; &amp;tcy;&amp;rcy;&amp;icy;&amp;scy;&amp;tcy;&amp;rcy;&amp;acy;&amp;ncy;&amp;ncy;&amp;ocy; &amp;scy;&amp;hardcy;&amp;tcy;&amp;rcy;&amp;ucy;&amp;dcy;&amp;ncy;&amp;icy;&amp;chcy;&amp;iecy;&amp;scy;&amp;tcy;&amp;vcy;&amp;ocy; &amp;vcy; &amp;ocy;&amp;bcy;&amp;lcy;&amp;acy;&amp;scy;&amp;tcy;&amp;tcy;&amp;acy; &amp;ncy;&amp;acy; &amp;scy;&amp;ocy;&amp;tscy;&amp;icy;&amp;acy;&amp;lcy;&amp;ncy;&amp;icy;&amp;tcy;&amp;iecy; &amp;ucy;&amp;scy;&amp;lcy;&amp;ucy;&amp;gcy;&amp;i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514600"/>
            <a:ext cx="5791200" cy="42076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565993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1051E3495DDB4681DE1D3F0498E5FF" ma:contentTypeVersion="1" ma:contentTypeDescription="Create a new document." ma:contentTypeScope="" ma:versionID="a5499c21656b19eda33889a1e277ba78">
  <xsd:schema xmlns:xsd="http://www.w3.org/2001/XMLSchema" xmlns:xs="http://www.w3.org/2001/XMLSchema" xmlns:p="http://schemas.microsoft.com/office/2006/metadata/properties" xmlns:ns1="http://schemas.microsoft.com/sharepoint/v3" xmlns:ns2="377229cc-986a-4dba-b26d-48812f975eec" targetNamespace="http://schemas.microsoft.com/office/2006/metadata/properties" ma:root="true" ma:fieldsID="977442dc90c46de3a80fcf688d156187" ns1:_="" ns2:_="">
    <xsd:import namespace="http://schemas.microsoft.com/sharepoint/v3"/>
    <xsd:import namespace="377229cc-986a-4dba-b26d-48812f975ee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7229cc-986a-4dba-b26d-48812f975eec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377229cc-986a-4dba-b26d-48812f975eec">MMS3AMJFWH27-6-15</_dlc_DocId>
    <_dlc_DocIdUrl xmlns="377229cc-986a-4dba-b26d-48812f975eec">
      <Url>http://demo.ucisd.ru.acad.bg/sites/accreditation/_layouts/15/DocIdRedir.aspx?ID=MMS3AMJFWH27-6-15</Url>
      <Description>MMS3AMJFWH27-6-15</Description>
    </_dlc_DocIdUrl>
  </documentManagement>
</p:properties>
</file>

<file path=customXml/itemProps1.xml><?xml version="1.0" encoding="utf-8"?>
<ds:datastoreItem xmlns:ds="http://schemas.openxmlformats.org/officeDocument/2006/customXml" ds:itemID="{2CB7E828-08A8-4935-9B28-959CF3A07B17}"/>
</file>

<file path=customXml/itemProps2.xml><?xml version="1.0" encoding="utf-8"?>
<ds:datastoreItem xmlns:ds="http://schemas.openxmlformats.org/officeDocument/2006/customXml" ds:itemID="{2640823F-B669-44CA-9D4F-85869626180A}"/>
</file>

<file path=customXml/itemProps3.xml><?xml version="1.0" encoding="utf-8"?>
<ds:datastoreItem xmlns:ds="http://schemas.openxmlformats.org/officeDocument/2006/customXml" ds:itemID="{3A9F79B3-484D-46CB-AD66-2A2395FB6618}"/>
</file>

<file path=customXml/itemProps4.xml><?xml version="1.0" encoding="utf-8"?>
<ds:datastoreItem xmlns:ds="http://schemas.openxmlformats.org/officeDocument/2006/customXml" ds:itemID="{985F6C41-19A0-458D-B722-5B8126781834}"/>
</file>

<file path=docProps/app.xml><?xml version="1.0" encoding="utf-8"?>
<Properties xmlns="http://schemas.openxmlformats.org/officeDocument/2006/extended-properties" xmlns:vt="http://schemas.openxmlformats.org/officeDocument/2006/docPropsVTypes">
  <Template>Kilter</Template>
  <TotalTime>189</TotalTime>
  <Words>78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Kilter</vt:lpstr>
      <vt:lpstr>Срещи с работодателите от сферата на социалните услуги</vt:lpstr>
      <vt:lpstr>PowerPoint Presentation</vt:lpstr>
      <vt:lpstr>PowerPoint Presentation</vt:lpstr>
      <vt:lpstr>Подписване на споразумение за тристранно сътрудничество в областта на социалните услуги</vt:lpstr>
    </vt:vector>
  </TitlesOfParts>
  <Company>Русенски университет "Ангел Кънчев"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Дни на работодателите ФОЗЗГ-2012</dc:title>
  <dc:creator>doc. Janev</dc:creator>
  <cp:lastModifiedBy>doc. Janev</cp:lastModifiedBy>
  <cp:revision>6</cp:revision>
  <dcterms:created xsi:type="dcterms:W3CDTF">2012-09-23T16:53:57Z</dcterms:created>
  <dcterms:modified xsi:type="dcterms:W3CDTF">2012-09-23T20:03:25Z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0x010100C51051E3495DDB4681DE1D3F0498E5FF</vt:lpwstr>
  </property>
  <property fmtid="{D5CDD505-2E9C-101B-9397-08002B2CF9AE}" pid="3" name="_dlc_DocIdItemGuid">
    <vt:lpwstr>9630470e-442b-4e5a-ad99-0e17c7dbeea7</vt:lpwstr>
  </property>
</Properties>
</file>